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2" r:id="rId6"/>
    <p:sldId id="264" r:id="rId7"/>
    <p:sldId id="266" r:id="rId8"/>
    <p:sldId id="273" r:id="rId9"/>
    <p:sldId id="268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9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8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9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636586"/>
            <a:ext cx="7543800" cy="4459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/>
              <a:t> পাঠ্য বই এর পৃষ্ঠা নং ১০৮ ও ১০৯ দেখ </a:t>
            </a:r>
            <a:endParaRPr lang="en-US" dirty="0"/>
          </a:p>
        </p:txBody>
      </p:sp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205734"/>
            <a:ext cx="4985282" cy="41453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7800"/>
            <a:ext cx="6477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3505200"/>
            <a:ext cx="3810000" cy="58477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সমকোণ আঁক।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image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514600"/>
            <a:ext cx="3532352" cy="35061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697540"/>
            <a:ext cx="44958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ফাতেমা খাতুন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সহকারী শিক্ষক,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সাধনা আদিবাসী সরকারি প্রাথমিক বিদ্যালয়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কাহারোল, দিনাজপুর।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3048000"/>
            <a:ext cx="25908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শ্রেণিঃতৃতীয়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 গণিত 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পাঠঃজ্যামিতি         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পাঠ্যাংশঃকোণ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572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১।কোণ কি তা বলতে ও সনাক্ত করতে পারবে।           ২।সমকোণ আঁকতে পারবে।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৩।সূক্ষ্ণকোণ ও স্থুলকোণ সনাক্ত করতে পারবে।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/>
              <a:t>কোণ</a:t>
            </a:r>
            <a:endParaRPr lang="en-US" dirty="0"/>
          </a:p>
        </p:txBody>
      </p:sp>
      <p:pic>
        <p:nvPicPr>
          <p:cNvPr id="9" name="Picture 8" descr="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76400"/>
            <a:ext cx="4174182" cy="2298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pic>
        <p:nvPicPr>
          <p:cNvPr id="12" name="Picture 11" descr="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1885" y="1676400"/>
            <a:ext cx="3526277" cy="2209800"/>
          </a:xfrm>
          <a:prstGeom prst="rect">
            <a:avLst/>
          </a:prstGeom>
        </p:spPr>
      </p:pic>
      <p:pic>
        <p:nvPicPr>
          <p:cNvPr id="7" name="Picture 6" descr="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4267200"/>
            <a:ext cx="3429000" cy="2377774"/>
          </a:xfrm>
          <a:prstGeom prst="rect">
            <a:avLst/>
          </a:prstGeom>
        </p:spPr>
      </p:pic>
      <p:pic>
        <p:nvPicPr>
          <p:cNvPr id="10" name="Picture 9" descr="1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4267200"/>
            <a:ext cx="4076700" cy="2378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কোণ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" y="2514600"/>
            <a:ext cx="76200" cy="1447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3962400"/>
            <a:ext cx="1676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457200" y="3505200"/>
            <a:ext cx="381000" cy="457200"/>
          </a:xfrm>
          <a:prstGeom prst="arc">
            <a:avLst>
              <a:gd name="adj1" fmla="val 14016939"/>
              <a:gd name="adj2" fmla="val 219028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676400"/>
            <a:ext cx="5486400" cy="2717483"/>
          </a:xfrm>
          <a:prstGeom prst="rect">
            <a:avLst/>
          </a:prstGeom>
        </p:spPr>
      </p:pic>
      <p:pic>
        <p:nvPicPr>
          <p:cNvPr id="9" name="Picture 8" descr="2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5486400"/>
            <a:ext cx="1114425" cy="704850"/>
          </a:xfrm>
          <a:prstGeom prst="rect">
            <a:avLst/>
          </a:prstGeom>
        </p:spPr>
      </p:pic>
      <p:pic>
        <p:nvPicPr>
          <p:cNvPr id="10" name="Picture 9" descr="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5105400"/>
            <a:ext cx="13430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সমকোণ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752600"/>
            <a:ext cx="1743075" cy="1609725"/>
          </a:xfrm>
          <a:prstGeom prst="rect">
            <a:avLst/>
          </a:prstGeom>
        </p:spPr>
      </p:pic>
      <p:pic>
        <p:nvPicPr>
          <p:cNvPr id="5" name="Picture 4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752600"/>
            <a:ext cx="2466975" cy="1847850"/>
          </a:xfrm>
          <a:prstGeom prst="rect">
            <a:avLst/>
          </a:prstGeom>
        </p:spPr>
      </p:pic>
      <p:pic>
        <p:nvPicPr>
          <p:cNvPr id="6" name="Picture 5" descr="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267200"/>
            <a:ext cx="260985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struct ang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676400"/>
            <a:ext cx="2210109" cy="19814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5" name="Picture 4" descr="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752600"/>
            <a:ext cx="2229255" cy="1905000"/>
          </a:xfrm>
          <a:prstGeom prst="rect">
            <a:avLst/>
          </a:prstGeom>
        </p:spPr>
      </p:pic>
      <p:pic>
        <p:nvPicPr>
          <p:cNvPr id="6" name="Picture 5" descr="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4648200"/>
            <a:ext cx="1524000" cy="1524000"/>
          </a:xfrm>
          <a:prstGeom prst="rect">
            <a:avLst/>
          </a:prstGeom>
        </p:spPr>
      </p:pic>
      <p:pic>
        <p:nvPicPr>
          <p:cNvPr id="7" name="Picture 6" descr="1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1400" y="4876800"/>
            <a:ext cx="1724025" cy="1298913"/>
          </a:xfrm>
          <a:prstGeom prst="rect">
            <a:avLst/>
          </a:prstGeom>
        </p:spPr>
      </p:pic>
      <p:pic>
        <p:nvPicPr>
          <p:cNvPr id="8" name="Picture 7" descr="1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4691358"/>
            <a:ext cx="1864936" cy="1600874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blipFill>
            <a:blip r:embed="rId7" cstate="print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সূক্ষ্ণকোণ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স্থূলকোণ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2092" y="1864357"/>
            <a:ext cx="3066508" cy="2098043"/>
          </a:xfrm>
          <a:prstGeom prst="rect">
            <a:avLst/>
          </a:prstGeom>
        </p:spPr>
      </p:pic>
      <p:pic>
        <p:nvPicPr>
          <p:cNvPr id="5" name="Picture 4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2209800"/>
            <a:ext cx="2412174" cy="1497882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</p:pic>
      <p:pic>
        <p:nvPicPr>
          <p:cNvPr id="6" name="Picture 5" descr="T5U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4343400"/>
            <a:ext cx="2440983" cy="1828800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</p:pic>
      <p:pic>
        <p:nvPicPr>
          <p:cNvPr id="7" name="Picture 6" descr="2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495800"/>
            <a:ext cx="2362200" cy="149941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2954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সূক্ষ্বকোণ  ও স্থূলকোণ কোনগুলো তা আলাদা কর।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533400" y="2531418"/>
            <a:ext cx="1219200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 ১ ও ২-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সূক্ষকোণ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1" y="3733800"/>
            <a:ext cx="1219199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dirty="0" smtClean="0"/>
              <a:t>দল ৩ ও  ৪-                স্থূলকোণ</a:t>
            </a:r>
            <a:endParaRPr lang="en-US" dirty="0"/>
          </a:p>
        </p:txBody>
      </p:sp>
      <p:pic>
        <p:nvPicPr>
          <p:cNvPr id="8" name="Picture 7" descr="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0" y="4191000"/>
            <a:ext cx="2895600" cy="1600200"/>
          </a:xfrm>
          <a:prstGeom prst="rect">
            <a:avLst/>
          </a:prstGeom>
        </p:spPr>
      </p:pic>
      <p:pic>
        <p:nvPicPr>
          <p:cNvPr id="10" name="Picture 9" descr="1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2057400"/>
            <a:ext cx="2209800" cy="1752600"/>
          </a:xfrm>
          <a:prstGeom prst="rect">
            <a:avLst/>
          </a:prstGeom>
          <a:ln w="6350">
            <a:solidFill>
              <a:schemeClr val="bg2"/>
            </a:solidFill>
          </a:ln>
        </p:spPr>
      </p:pic>
      <p:pic>
        <p:nvPicPr>
          <p:cNvPr id="12" name="Picture 11" descr="i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400" y="4267199"/>
            <a:ext cx="2143125" cy="1752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1" name="Picture 10" descr="2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1800" y="2514600"/>
            <a:ext cx="1114425" cy="7048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81400" y="36576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40386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5105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5181600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58674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6019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0" y="60198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64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পরিচয় </vt:lpstr>
      <vt:lpstr>শিখনফল  ১।কোণ কি তা বলতে ও সনাক্ত করতে পারবে।           ২।সমকোণ আঁকতে পারবে।  ৩।সূক্ষ্ণকোণ ও স্থুলকোণ সনাক্ত করতে পারবে। </vt:lpstr>
      <vt:lpstr>কোণ</vt:lpstr>
      <vt:lpstr>কোণ</vt:lpstr>
      <vt:lpstr>সমকোণ</vt:lpstr>
      <vt:lpstr>সূক্ষ্ণকোণ</vt:lpstr>
      <vt:lpstr> স্থূলকোণ </vt:lpstr>
      <vt:lpstr> দলীয় কাজ সূক্ষ্বকোণ  ও স্থূলকোণ কোনগুলো তা আলাদা কর।        </vt:lpstr>
      <vt:lpstr> পাঠ্য বই এর পৃষ্ঠা নং ১০৮ ও ১০৯ দেখ </vt:lpstr>
      <vt:lpstr> মূল্যায়ন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PTI_DNJ</dc:creator>
  <cp:lastModifiedBy>PTI_DNJ</cp:lastModifiedBy>
  <cp:revision>168</cp:revision>
  <dcterms:created xsi:type="dcterms:W3CDTF">2006-08-16T00:00:00Z</dcterms:created>
  <dcterms:modified xsi:type="dcterms:W3CDTF">2015-06-13T09:08:04Z</dcterms:modified>
</cp:coreProperties>
</file>